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4"/>
  </p:notesMasterIdLst>
  <p:sldIdLst>
    <p:sldId id="256" r:id="rId2"/>
    <p:sldId id="342" r:id="rId3"/>
    <p:sldId id="343" r:id="rId4"/>
    <p:sldId id="344" r:id="rId5"/>
    <p:sldId id="345" r:id="rId6"/>
    <p:sldId id="257" r:id="rId7"/>
    <p:sldId id="3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39" r:id="rId34"/>
    <p:sldId id="278" r:id="rId35"/>
    <p:sldId id="282" r:id="rId36"/>
    <p:sldId id="356" r:id="rId37"/>
    <p:sldId id="283" r:id="rId38"/>
    <p:sldId id="284" r:id="rId39"/>
    <p:sldId id="285" r:id="rId40"/>
    <p:sldId id="320" r:id="rId41"/>
    <p:sldId id="321" r:id="rId42"/>
    <p:sldId id="287" r:id="rId43"/>
    <p:sldId id="350" r:id="rId44"/>
    <p:sldId id="290" r:id="rId45"/>
    <p:sldId id="340" r:id="rId46"/>
    <p:sldId id="293" r:id="rId47"/>
    <p:sldId id="294" r:id="rId48"/>
    <p:sldId id="324" r:id="rId49"/>
    <p:sldId id="307" r:id="rId50"/>
    <p:sldId id="296" r:id="rId51"/>
    <p:sldId id="308" r:id="rId52"/>
    <p:sldId id="351" r:id="rId53"/>
  </p:sldIdLst>
  <p:sldSz cx="12192000" cy="6858000"/>
  <p:notesSz cx="6858000" cy="9144000"/>
  <p:embeddedFontLst>
    <p:embeddedFont>
      <p:font typeface="Open Sans" panose="020B0606030504020204" pitchFamily="34" charset="0"/>
      <p:regular r:id="rId55"/>
      <p:bold r:id="rId56"/>
      <p:italic r:id="rId57"/>
      <p:boldItalic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41" autoAdjust="0"/>
  </p:normalViewPr>
  <p:slideViewPr>
    <p:cSldViewPr>
      <p:cViewPr varScale="1">
        <p:scale>
          <a:sx n="91" d="100"/>
          <a:sy n="91" d="100"/>
        </p:scale>
        <p:origin x="5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004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“Detox Yourself”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997839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detoxing yourself the right way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2362200"/>
            <a:ext cx="8077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Detox Yourself The Right Way?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22" y="-381000"/>
            <a:ext cx="12342852" cy="8229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8274" y="2013881"/>
            <a:ext cx="8953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detox themselves,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84899"/>
            <a:ext cx="5688889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2013284"/>
            <a:ext cx="8839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detoxing yourself from all mental toxins and spiritual pollutants…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116" y="2350166"/>
            <a:ext cx="9829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</a:t>
            </a:r>
            <a:r>
              <a:rPr lang="en-US" sz="4500" b="1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697630"/>
            <a:ext cx="1005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detox yourself from all mental toxins and spiritual pollutants.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37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853</Words>
  <Application>Microsoft Office PowerPoint</Application>
  <PresentationFormat>Panorámica</PresentationFormat>
  <Paragraphs>58</Paragraphs>
  <Slides>52</Slides>
  <Notes>51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57" baseType="lpstr">
      <vt:lpstr>Open Sans</vt:lpstr>
      <vt:lpstr>Arial</vt:lpstr>
      <vt:lpstr>Calibri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346</cp:revision>
  <dcterms:modified xsi:type="dcterms:W3CDTF">2019-05-14T21:07:11Z</dcterms:modified>
</cp:coreProperties>
</file>